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3"/>
    <p:restoredTop sz="94674"/>
  </p:normalViewPr>
  <p:slideViewPr>
    <p:cSldViewPr snapToGrid="0" showGuides="1">
      <p:cViewPr varScale="1">
        <p:scale>
          <a:sx n="124" d="100"/>
          <a:sy n="124" d="100"/>
        </p:scale>
        <p:origin x="632" y="16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1930ACF-898D-0056-AF9E-3F13290B5DC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1E4B06B7-B4FA-27E5-E277-F34B51F39B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A45E60D-BF67-C130-C690-D405DFA5F0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A9CE39-5F11-4041-A357-9D8DA5507911}" type="datetimeFigureOut">
              <a:rPr kumimoji="1" lang="ko-KR" altLang="en-US" smtClean="0"/>
              <a:t>2025. 4. 18.</a:t>
            </a:fld>
            <a:endParaRPr kumimoji="1"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333B87B9-5EA3-1C15-B6C6-4F5A17A06D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E7F0F444-E7D4-2AA3-CA19-0F79017A7E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76389-2165-0346-A863-994919BFF1AD}" type="slidenum">
              <a:rPr kumimoji="1" lang="ko-KR" altLang="en-US" smtClean="0"/>
              <a:t>‹#›</a:t>
            </a:fld>
            <a:endParaRPr kumimoji="1" lang="ko-KR" altLang="en-US"/>
          </a:p>
        </p:txBody>
      </p:sp>
    </p:spTree>
    <p:extLst>
      <p:ext uri="{BB962C8B-B14F-4D97-AF65-F5344CB8AC3E}">
        <p14:creationId xmlns:p14="http://schemas.microsoft.com/office/powerpoint/2010/main" val="38889065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C41A06F-683B-DD12-23DB-5A968F8230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CD3D90AF-2003-94BE-6779-6058BE3FE6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ko-KR" altLang="en-US"/>
              <a:t>마스터 텍스트 스타일을 편집하려면 클릭</a:t>
            </a:r>
          </a:p>
          <a:p>
            <a:pPr lvl="1"/>
            <a:r>
              <a:rPr kumimoji="1" lang="ko-KR" altLang="en-US"/>
              <a:t>두 번째 수준</a:t>
            </a:r>
          </a:p>
          <a:p>
            <a:pPr lvl="2"/>
            <a:r>
              <a:rPr kumimoji="1" lang="ko-KR" altLang="en-US"/>
              <a:t>세 번째 수준</a:t>
            </a:r>
          </a:p>
          <a:p>
            <a:pPr lvl="3"/>
            <a:r>
              <a:rPr kumimoji="1" lang="ko-KR" altLang="en-US"/>
              <a:t>네 번째 수준</a:t>
            </a:r>
          </a:p>
          <a:p>
            <a:pPr lvl="4"/>
            <a:r>
              <a:rPr kumimoji="1"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CB0C248-4E20-9A0D-1FDB-9846571244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A9CE39-5F11-4041-A357-9D8DA5507911}" type="datetimeFigureOut">
              <a:rPr kumimoji="1" lang="ko-KR" altLang="en-US" smtClean="0"/>
              <a:t>2025. 4. 18.</a:t>
            </a:fld>
            <a:endParaRPr kumimoji="1"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A2F652AB-1686-E8CB-3A29-CB130B3DED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05118584-AECE-852C-7E4C-B93BF25B35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76389-2165-0346-A863-994919BFF1AD}" type="slidenum">
              <a:rPr kumimoji="1" lang="ko-KR" altLang="en-US" smtClean="0"/>
              <a:t>‹#›</a:t>
            </a:fld>
            <a:endParaRPr kumimoji="1" lang="ko-KR" altLang="en-US"/>
          </a:p>
        </p:txBody>
      </p:sp>
    </p:spTree>
    <p:extLst>
      <p:ext uri="{BB962C8B-B14F-4D97-AF65-F5344CB8AC3E}">
        <p14:creationId xmlns:p14="http://schemas.microsoft.com/office/powerpoint/2010/main" val="4267003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60E0161E-B410-D04D-24EF-6FE27E7D8CB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FD9D13FF-48FD-1425-784A-49A6296333C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ko-KR" altLang="en-US"/>
              <a:t>마스터 텍스트 스타일을 편집하려면 클릭</a:t>
            </a:r>
          </a:p>
          <a:p>
            <a:pPr lvl="1"/>
            <a:r>
              <a:rPr kumimoji="1" lang="ko-KR" altLang="en-US"/>
              <a:t>두 번째 수준</a:t>
            </a:r>
          </a:p>
          <a:p>
            <a:pPr lvl="2"/>
            <a:r>
              <a:rPr kumimoji="1" lang="ko-KR" altLang="en-US"/>
              <a:t>세 번째 수준</a:t>
            </a:r>
          </a:p>
          <a:p>
            <a:pPr lvl="3"/>
            <a:r>
              <a:rPr kumimoji="1" lang="ko-KR" altLang="en-US"/>
              <a:t>네 번째 수준</a:t>
            </a:r>
          </a:p>
          <a:p>
            <a:pPr lvl="4"/>
            <a:r>
              <a:rPr kumimoji="1"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6EE7AF18-1905-2928-2D78-0EB06EDB45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A9CE39-5F11-4041-A357-9D8DA5507911}" type="datetimeFigureOut">
              <a:rPr kumimoji="1" lang="ko-KR" altLang="en-US" smtClean="0"/>
              <a:t>2025. 4. 18.</a:t>
            </a:fld>
            <a:endParaRPr kumimoji="1"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DFD476DA-9A42-7112-CFF7-0D7C6E6FB4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469DB228-2611-8AFD-0787-ADF7EF5CA0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76389-2165-0346-A863-994919BFF1AD}" type="slidenum">
              <a:rPr kumimoji="1" lang="ko-KR" altLang="en-US" smtClean="0"/>
              <a:t>‹#›</a:t>
            </a:fld>
            <a:endParaRPr kumimoji="1" lang="ko-KR" altLang="en-US"/>
          </a:p>
        </p:txBody>
      </p:sp>
    </p:spTree>
    <p:extLst>
      <p:ext uri="{BB962C8B-B14F-4D97-AF65-F5344CB8AC3E}">
        <p14:creationId xmlns:p14="http://schemas.microsoft.com/office/powerpoint/2010/main" val="14036260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9B0838A-02A8-D641-5C3F-9D5950048E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F767CC19-FC46-E8DE-277C-324588553C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ko-KR" altLang="en-US"/>
              <a:t>마스터 텍스트 스타일을 편집하려면 클릭</a:t>
            </a:r>
          </a:p>
          <a:p>
            <a:pPr lvl="1"/>
            <a:r>
              <a:rPr kumimoji="1" lang="ko-KR" altLang="en-US"/>
              <a:t>두 번째 수준</a:t>
            </a:r>
          </a:p>
          <a:p>
            <a:pPr lvl="2"/>
            <a:r>
              <a:rPr kumimoji="1" lang="ko-KR" altLang="en-US"/>
              <a:t>세 번째 수준</a:t>
            </a:r>
          </a:p>
          <a:p>
            <a:pPr lvl="3"/>
            <a:r>
              <a:rPr kumimoji="1" lang="ko-KR" altLang="en-US"/>
              <a:t>네 번째 수준</a:t>
            </a:r>
          </a:p>
          <a:p>
            <a:pPr lvl="4"/>
            <a:r>
              <a:rPr kumimoji="1"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6949905B-AA98-99DE-5B2A-B384678279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A9CE39-5F11-4041-A357-9D8DA5507911}" type="datetimeFigureOut">
              <a:rPr kumimoji="1" lang="ko-KR" altLang="en-US" smtClean="0"/>
              <a:t>2025. 4. 18.</a:t>
            </a:fld>
            <a:endParaRPr kumimoji="1"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54D55174-34C8-44C1-C434-CBFF1D5FA2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209CF9AE-F505-D102-D120-70B4ADD762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76389-2165-0346-A863-994919BFF1AD}" type="slidenum">
              <a:rPr kumimoji="1" lang="ko-KR" altLang="en-US" smtClean="0"/>
              <a:t>‹#›</a:t>
            </a:fld>
            <a:endParaRPr kumimoji="1" lang="ko-KR" altLang="en-US"/>
          </a:p>
        </p:txBody>
      </p:sp>
    </p:spTree>
    <p:extLst>
      <p:ext uri="{BB962C8B-B14F-4D97-AF65-F5344CB8AC3E}">
        <p14:creationId xmlns:p14="http://schemas.microsoft.com/office/powerpoint/2010/main" val="37794567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5D1A71D-67F3-AFA8-80EA-14344F72A4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738E841C-4438-8D09-6CFB-637B26B136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BC10ABDC-3DD3-729A-79A2-DBB7D7350D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A9CE39-5F11-4041-A357-9D8DA5507911}" type="datetimeFigureOut">
              <a:rPr kumimoji="1" lang="ko-KR" altLang="en-US" smtClean="0"/>
              <a:t>2025. 4. 18.</a:t>
            </a:fld>
            <a:endParaRPr kumimoji="1"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6299F3E6-D421-0305-2F44-0D4492402C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F94ED82-5E02-FF7C-0DF3-B3A059C791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76389-2165-0346-A863-994919BFF1AD}" type="slidenum">
              <a:rPr kumimoji="1" lang="ko-KR" altLang="en-US" smtClean="0"/>
              <a:t>‹#›</a:t>
            </a:fld>
            <a:endParaRPr kumimoji="1" lang="ko-KR" altLang="en-US"/>
          </a:p>
        </p:txBody>
      </p:sp>
    </p:spTree>
    <p:extLst>
      <p:ext uri="{BB962C8B-B14F-4D97-AF65-F5344CB8AC3E}">
        <p14:creationId xmlns:p14="http://schemas.microsoft.com/office/powerpoint/2010/main" val="40144516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620EE78-8AB2-4CE4-B043-91E96633A1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A9297060-D7C6-6B7D-EADA-843CC298F76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ko-KR" altLang="en-US"/>
              <a:t>마스터 텍스트 스타일을 편집하려면 클릭</a:t>
            </a:r>
          </a:p>
          <a:p>
            <a:pPr lvl="1"/>
            <a:r>
              <a:rPr kumimoji="1" lang="ko-KR" altLang="en-US"/>
              <a:t>두 번째 수준</a:t>
            </a:r>
          </a:p>
          <a:p>
            <a:pPr lvl="2"/>
            <a:r>
              <a:rPr kumimoji="1" lang="ko-KR" altLang="en-US"/>
              <a:t>세 번째 수준</a:t>
            </a:r>
          </a:p>
          <a:p>
            <a:pPr lvl="3"/>
            <a:r>
              <a:rPr kumimoji="1" lang="ko-KR" altLang="en-US"/>
              <a:t>네 번째 수준</a:t>
            </a:r>
          </a:p>
          <a:p>
            <a:pPr lvl="4"/>
            <a:r>
              <a:rPr kumimoji="1"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5AF6F641-7BA7-BBDC-4C61-4207A7532F9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ko-KR" altLang="en-US"/>
              <a:t>마스터 텍스트 스타일을 편집하려면 클릭</a:t>
            </a:r>
          </a:p>
          <a:p>
            <a:pPr lvl="1"/>
            <a:r>
              <a:rPr kumimoji="1" lang="ko-KR" altLang="en-US"/>
              <a:t>두 번째 수준</a:t>
            </a:r>
          </a:p>
          <a:p>
            <a:pPr lvl="2"/>
            <a:r>
              <a:rPr kumimoji="1" lang="ko-KR" altLang="en-US"/>
              <a:t>세 번째 수준</a:t>
            </a:r>
          </a:p>
          <a:p>
            <a:pPr lvl="3"/>
            <a:r>
              <a:rPr kumimoji="1" lang="ko-KR" altLang="en-US"/>
              <a:t>네 번째 수준</a:t>
            </a:r>
          </a:p>
          <a:p>
            <a:pPr lvl="4"/>
            <a:r>
              <a:rPr kumimoji="1"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2BF62560-E91C-B18F-97A3-9929D466CA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A9CE39-5F11-4041-A357-9D8DA5507911}" type="datetimeFigureOut">
              <a:rPr kumimoji="1" lang="ko-KR" altLang="en-US" smtClean="0"/>
              <a:t>2025. 4. 18.</a:t>
            </a:fld>
            <a:endParaRPr kumimoji="1"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B1D19156-BA95-B147-40AB-8AF01E1FBB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531CD4DB-1436-5848-006D-A1965F5E96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76389-2165-0346-A863-994919BFF1AD}" type="slidenum">
              <a:rPr kumimoji="1" lang="ko-KR" altLang="en-US" smtClean="0"/>
              <a:t>‹#›</a:t>
            </a:fld>
            <a:endParaRPr kumimoji="1" lang="ko-KR" altLang="en-US"/>
          </a:p>
        </p:txBody>
      </p:sp>
    </p:spTree>
    <p:extLst>
      <p:ext uri="{BB962C8B-B14F-4D97-AF65-F5344CB8AC3E}">
        <p14:creationId xmlns:p14="http://schemas.microsoft.com/office/powerpoint/2010/main" val="23414120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E1F8C97-008C-313B-5861-56871A62F4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09464E76-01F5-D40C-0FF7-C0C101097F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3BF1C3ED-A5C4-7F4F-D77A-E53D2640078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ko-KR" altLang="en-US"/>
              <a:t>마스터 텍스트 스타일을 편집하려면 클릭</a:t>
            </a:r>
          </a:p>
          <a:p>
            <a:pPr lvl="1"/>
            <a:r>
              <a:rPr kumimoji="1" lang="ko-KR" altLang="en-US"/>
              <a:t>두 번째 수준</a:t>
            </a:r>
          </a:p>
          <a:p>
            <a:pPr lvl="2"/>
            <a:r>
              <a:rPr kumimoji="1" lang="ko-KR" altLang="en-US"/>
              <a:t>세 번째 수준</a:t>
            </a:r>
          </a:p>
          <a:p>
            <a:pPr lvl="3"/>
            <a:r>
              <a:rPr kumimoji="1" lang="ko-KR" altLang="en-US"/>
              <a:t>네 번째 수준</a:t>
            </a:r>
          </a:p>
          <a:p>
            <a:pPr lvl="4"/>
            <a:r>
              <a:rPr kumimoji="1"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85CBA12E-A73C-B762-57C7-1DF108F25E9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D3E087BC-7FD5-F6DC-3B95-94CB8DB8F8E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ko-KR" altLang="en-US"/>
              <a:t>마스터 텍스트 스타일을 편집하려면 클릭</a:t>
            </a:r>
          </a:p>
          <a:p>
            <a:pPr lvl="1"/>
            <a:r>
              <a:rPr kumimoji="1" lang="ko-KR" altLang="en-US"/>
              <a:t>두 번째 수준</a:t>
            </a:r>
          </a:p>
          <a:p>
            <a:pPr lvl="2"/>
            <a:r>
              <a:rPr kumimoji="1" lang="ko-KR" altLang="en-US"/>
              <a:t>세 번째 수준</a:t>
            </a:r>
          </a:p>
          <a:p>
            <a:pPr lvl="3"/>
            <a:r>
              <a:rPr kumimoji="1" lang="ko-KR" altLang="en-US"/>
              <a:t>네 번째 수준</a:t>
            </a:r>
          </a:p>
          <a:p>
            <a:pPr lvl="4"/>
            <a:r>
              <a:rPr kumimoji="1"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3BFC9CFE-EB5E-BD75-C580-AB91EE0811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A9CE39-5F11-4041-A357-9D8DA5507911}" type="datetimeFigureOut">
              <a:rPr kumimoji="1" lang="ko-KR" altLang="en-US" smtClean="0"/>
              <a:t>2025. 4. 18.</a:t>
            </a:fld>
            <a:endParaRPr kumimoji="1"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8B78EB97-582C-A0E2-3586-4129CA0C71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0091B48D-FCF2-214A-044F-A155E056B0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76389-2165-0346-A863-994919BFF1AD}" type="slidenum">
              <a:rPr kumimoji="1" lang="ko-KR" altLang="en-US" smtClean="0"/>
              <a:t>‹#›</a:t>
            </a:fld>
            <a:endParaRPr kumimoji="1" lang="ko-KR" altLang="en-US"/>
          </a:p>
        </p:txBody>
      </p:sp>
    </p:spTree>
    <p:extLst>
      <p:ext uri="{BB962C8B-B14F-4D97-AF65-F5344CB8AC3E}">
        <p14:creationId xmlns:p14="http://schemas.microsoft.com/office/powerpoint/2010/main" val="18056254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1278933-B389-2F5E-3310-7D0146EABC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91ECD4B5-3944-25AC-58B8-995633B9BE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A9CE39-5F11-4041-A357-9D8DA5507911}" type="datetimeFigureOut">
              <a:rPr kumimoji="1" lang="ko-KR" altLang="en-US" smtClean="0"/>
              <a:t>2025. 4. 18.</a:t>
            </a:fld>
            <a:endParaRPr kumimoji="1"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2222E29C-B384-5273-FFD3-E2B8228F9C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E5673B4C-B32D-9336-DD70-A954B27A80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76389-2165-0346-A863-994919BFF1AD}" type="slidenum">
              <a:rPr kumimoji="1" lang="ko-KR" altLang="en-US" smtClean="0"/>
              <a:t>‹#›</a:t>
            </a:fld>
            <a:endParaRPr kumimoji="1" lang="ko-KR" altLang="en-US"/>
          </a:p>
        </p:txBody>
      </p:sp>
    </p:spTree>
    <p:extLst>
      <p:ext uri="{BB962C8B-B14F-4D97-AF65-F5344CB8AC3E}">
        <p14:creationId xmlns:p14="http://schemas.microsoft.com/office/powerpoint/2010/main" val="22476151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4B442935-81A4-ED04-40DF-01740124C7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A9CE39-5F11-4041-A357-9D8DA5507911}" type="datetimeFigureOut">
              <a:rPr kumimoji="1" lang="ko-KR" altLang="en-US" smtClean="0"/>
              <a:t>2025. 4. 18.</a:t>
            </a:fld>
            <a:endParaRPr kumimoji="1"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3E66E13A-93A0-9673-5235-469BCB326B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A4242C9A-9CBA-B41C-E353-DBB113A8A0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76389-2165-0346-A863-994919BFF1AD}" type="slidenum">
              <a:rPr kumimoji="1" lang="ko-KR" altLang="en-US" smtClean="0"/>
              <a:t>‹#›</a:t>
            </a:fld>
            <a:endParaRPr kumimoji="1" lang="ko-KR" altLang="en-US"/>
          </a:p>
        </p:txBody>
      </p:sp>
    </p:spTree>
    <p:extLst>
      <p:ext uri="{BB962C8B-B14F-4D97-AF65-F5344CB8AC3E}">
        <p14:creationId xmlns:p14="http://schemas.microsoft.com/office/powerpoint/2010/main" val="2643844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CE87A46-5E65-3D4D-4A7C-0EC7051D5F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471407AE-7B64-A5E8-FE45-EFDCBD0F84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ko-KR" altLang="en-US"/>
              <a:t>마스터 텍스트 스타일을 편집하려면 클릭</a:t>
            </a:r>
          </a:p>
          <a:p>
            <a:pPr lvl="1"/>
            <a:r>
              <a:rPr kumimoji="1" lang="ko-KR" altLang="en-US"/>
              <a:t>두 번째 수준</a:t>
            </a:r>
          </a:p>
          <a:p>
            <a:pPr lvl="2"/>
            <a:r>
              <a:rPr kumimoji="1" lang="ko-KR" altLang="en-US"/>
              <a:t>세 번째 수준</a:t>
            </a:r>
          </a:p>
          <a:p>
            <a:pPr lvl="3"/>
            <a:r>
              <a:rPr kumimoji="1" lang="ko-KR" altLang="en-US"/>
              <a:t>네 번째 수준</a:t>
            </a:r>
          </a:p>
          <a:p>
            <a:pPr lvl="4"/>
            <a:r>
              <a:rPr kumimoji="1"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08F7C304-2460-F9BD-9E34-8844B306DD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8B2FBFF6-19F3-6827-C12F-E4B3D653AA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A9CE39-5F11-4041-A357-9D8DA5507911}" type="datetimeFigureOut">
              <a:rPr kumimoji="1" lang="ko-KR" altLang="en-US" smtClean="0"/>
              <a:t>2025. 4. 18.</a:t>
            </a:fld>
            <a:endParaRPr kumimoji="1"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846B096A-85A2-7D24-594A-A0BB9FFD7A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93986DFE-3390-74A6-2740-8902A6D201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76389-2165-0346-A863-994919BFF1AD}" type="slidenum">
              <a:rPr kumimoji="1" lang="ko-KR" altLang="en-US" smtClean="0"/>
              <a:t>‹#›</a:t>
            </a:fld>
            <a:endParaRPr kumimoji="1" lang="ko-KR" altLang="en-US"/>
          </a:p>
        </p:txBody>
      </p:sp>
    </p:spTree>
    <p:extLst>
      <p:ext uri="{BB962C8B-B14F-4D97-AF65-F5344CB8AC3E}">
        <p14:creationId xmlns:p14="http://schemas.microsoft.com/office/powerpoint/2010/main" val="27842789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5766E0F-F52D-6D0B-CD73-7B0FA9D4DB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E3854B98-6621-2732-23A2-637848AE2E8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54E0E80C-23E3-0C0C-952A-90DC85A177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968532FA-403C-18A0-4C1C-51BACB9F5E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A9CE39-5F11-4041-A357-9D8DA5507911}" type="datetimeFigureOut">
              <a:rPr kumimoji="1" lang="ko-KR" altLang="en-US" smtClean="0"/>
              <a:t>2025. 4. 18.</a:t>
            </a:fld>
            <a:endParaRPr kumimoji="1"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0E80F789-4B6E-B80C-419D-8022711E9F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2757CF2B-75E5-4864-EAA1-5C3FD727B8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76389-2165-0346-A863-994919BFF1AD}" type="slidenum">
              <a:rPr kumimoji="1" lang="ko-KR" altLang="en-US" smtClean="0"/>
              <a:t>‹#›</a:t>
            </a:fld>
            <a:endParaRPr kumimoji="1" lang="ko-KR" altLang="en-US"/>
          </a:p>
        </p:txBody>
      </p:sp>
    </p:spTree>
    <p:extLst>
      <p:ext uri="{BB962C8B-B14F-4D97-AF65-F5344CB8AC3E}">
        <p14:creationId xmlns:p14="http://schemas.microsoft.com/office/powerpoint/2010/main" val="13311997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ABA61DDA-B78E-BE7D-BBCE-9B2BAF42E2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306AA042-7154-0C8F-42EB-F85CA64992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ko-KR" altLang="en-US"/>
              <a:t>마스터 텍스트 스타일을 편집하려면 클릭</a:t>
            </a:r>
          </a:p>
          <a:p>
            <a:pPr lvl="1"/>
            <a:r>
              <a:rPr kumimoji="1" lang="ko-KR" altLang="en-US"/>
              <a:t>두 번째 수준</a:t>
            </a:r>
          </a:p>
          <a:p>
            <a:pPr lvl="2"/>
            <a:r>
              <a:rPr kumimoji="1" lang="ko-KR" altLang="en-US"/>
              <a:t>세 번째 수준</a:t>
            </a:r>
          </a:p>
          <a:p>
            <a:pPr lvl="3"/>
            <a:r>
              <a:rPr kumimoji="1" lang="ko-KR" altLang="en-US"/>
              <a:t>네 번째 수준</a:t>
            </a:r>
          </a:p>
          <a:p>
            <a:pPr lvl="4"/>
            <a:r>
              <a:rPr kumimoji="1"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43FFB704-7203-4234-B479-C651025751C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9A9CE39-5F11-4041-A357-9D8DA5507911}" type="datetimeFigureOut">
              <a:rPr kumimoji="1" lang="ko-KR" altLang="en-US" smtClean="0"/>
              <a:t>2025. 4. 18.</a:t>
            </a:fld>
            <a:endParaRPr kumimoji="1"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A2E5EC9A-06F2-BD34-E26A-A8C7E03C2F5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613B9BC-46DB-CA12-9918-2ADB6002F3C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AC76389-2165-0346-A863-994919BFF1AD}" type="slidenum">
              <a:rPr kumimoji="1" lang="ko-KR" altLang="en-US" smtClean="0"/>
              <a:t>‹#›</a:t>
            </a:fld>
            <a:endParaRPr kumimoji="1" lang="ko-KR" altLang="en-US"/>
          </a:p>
        </p:txBody>
      </p:sp>
    </p:spTree>
    <p:extLst>
      <p:ext uri="{BB962C8B-B14F-4D97-AF65-F5344CB8AC3E}">
        <p14:creationId xmlns:p14="http://schemas.microsoft.com/office/powerpoint/2010/main" val="39155309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C6FD2EA6-5339-B108-3285-3A80A1203182}"/>
              </a:ext>
            </a:extLst>
          </p:cNvPr>
          <p:cNvSpPr txBox="1"/>
          <p:nvPr/>
        </p:nvSpPr>
        <p:spPr>
          <a:xfrm>
            <a:off x="3162861" y="2875002"/>
            <a:ext cx="586627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ko-KR" sz="3000" b="1" dirty="0">
                <a:solidFill>
                  <a:schemeClr val="bg1"/>
                </a:solidFill>
                <a:latin typeface="Gmarket Sans Bold" panose="02000000000000000000" pitchFamily="2" charset="-128"/>
                <a:ea typeface="Gmarket Sans Bold" panose="02000000000000000000" pitchFamily="2" charset="-128"/>
              </a:rPr>
              <a:t>“</a:t>
            </a:r>
            <a:r>
              <a:rPr kumimoji="1" lang="ko-KR" altLang="en-US" sz="3000" b="1" dirty="0" err="1">
                <a:solidFill>
                  <a:schemeClr val="bg1"/>
                </a:solidFill>
                <a:latin typeface="Gmarket Sans Bold" panose="02000000000000000000" pitchFamily="2" charset="-128"/>
                <a:ea typeface="Gmarket Sans Bold" panose="02000000000000000000" pitchFamily="2" charset="-128"/>
              </a:rPr>
              <a:t>골프공</a:t>
            </a:r>
            <a:r>
              <a:rPr kumimoji="1" lang="ko-KR" altLang="en-US" sz="3000" b="1" dirty="0">
                <a:solidFill>
                  <a:schemeClr val="bg1"/>
                </a:solidFill>
                <a:latin typeface="Gmarket Sans Bold" panose="02000000000000000000" pitchFamily="2" charset="-128"/>
                <a:ea typeface="Gmarket Sans Bold" panose="02000000000000000000" pitchFamily="2" charset="-128"/>
              </a:rPr>
              <a:t> 아직도 밀대로 미세요</a:t>
            </a:r>
            <a:r>
              <a:rPr kumimoji="1" lang="en-US" altLang="ko-KR" sz="3000" b="1" dirty="0">
                <a:solidFill>
                  <a:schemeClr val="bg1"/>
                </a:solidFill>
                <a:latin typeface="Gmarket Sans Bold" panose="02000000000000000000" pitchFamily="2" charset="-128"/>
                <a:ea typeface="Gmarket Sans Bold" panose="02000000000000000000" pitchFamily="2" charset="-128"/>
              </a:rPr>
              <a:t>?”</a:t>
            </a:r>
            <a:endParaRPr kumimoji="1" lang="ko-KR" altLang="en-US" sz="3000" b="1" dirty="0">
              <a:solidFill>
                <a:schemeClr val="bg1"/>
              </a:solidFill>
              <a:latin typeface="Gmarket Sans Bold" panose="02000000000000000000" pitchFamily="2" charset="-128"/>
              <a:ea typeface="Gmarket Sans Bold" panose="02000000000000000000" pitchFamily="2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269935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</Words>
  <Application>Microsoft Macintosh PowerPoint</Application>
  <PresentationFormat>와이드스크린</PresentationFormat>
  <Paragraphs>1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5" baseType="lpstr">
      <vt:lpstr>맑은 고딕</vt:lpstr>
      <vt:lpstr>Gmarket Sans Bold</vt:lpstr>
      <vt:lpstr>Arial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동현 방</dc:creator>
  <cp:lastModifiedBy>Microsoft Office User</cp:lastModifiedBy>
  <cp:revision>2</cp:revision>
  <dcterms:created xsi:type="dcterms:W3CDTF">2025-04-16T04:32:05Z</dcterms:created>
  <dcterms:modified xsi:type="dcterms:W3CDTF">2025-04-17T16:04:13Z</dcterms:modified>
</cp:coreProperties>
</file>